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59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2793735-8D6D-4A0F-98BD-35C2BBAC5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50" y="5651500"/>
            <a:ext cx="6705600" cy="43434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54F4105-0399-4847-BADA-A85CC791A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50" y="165100"/>
            <a:ext cx="67056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11CC70B9-CC4A-41C5-9553-BF118ADA2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49" y="546100"/>
            <a:ext cx="6705601" cy="38100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6439959D-FFFC-48C4-9DAA-03D696180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449" y="5041900"/>
            <a:ext cx="6705601" cy="434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cp:lastPrinted>2024-11-20T01:58:47Z</cp:lastPrinted>
  <dcterms:created xsi:type="dcterms:W3CDTF">2024-11-20T01:31:59Z</dcterms:created>
  <dcterms:modified xsi:type="dcterms:W3CDTF">2024-11-26T23:41:22Z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2024-11-12T00:00:00Z</vt:filetime>
  </property>
  <property fmtid="{D5CDD505-2E9C-101B-9397-08002B2CF9AE}" pid="3" name="Creator">
    <vt:lpwstr>pdfmake</vt:lpwstr>
  </property>
  <property fmtid="{D5CDD505-2E9C-101B-9397-08002B2CF9AE}" pid="4" name="LastSaved">
    <vt:filetime>2024-11-20T00:00:00Z</vt:filetime>
  </property>
</Properties>
</file>