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6" r:id="rId3"/>
    <p:sldId id="257" r:id="rId4"/>
    <p:sldId id="261" r:id="rId5"/>
    <p:sldId id="258" r:id="rId6"/>
  </p:sldIdLst>
  <p:sldSz cx="7556500" cy="10693400"/>
  <p:notesSz cx="7556500" cy="106934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8" d="100"/>
          <a:sy n="148" d="100"/>
        </p:scale>
        <p:origin x="1278" y="-29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C3D8F35B-F847-4693-96F6-DFF73F7CF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48" y="546100"/>
            <a:ext cx="6705601" cy="441960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5A2A2166-7378-47DB-8EDD-AE53271BA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50" y="5575300"/>
            <a:ext cx="67056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341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1C2E8777-2BC4-4D7E-8B1F-3F8C1C6A5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50" y="546100"/>
            <a:ext cx="6705600" cy="412735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4E0C598A-C2BC-4AD0-9E52-CBC3BC54A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51" y="5346700"/>
            <a:ext cx="67056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201F8597-A366-4735-B609-DEE28C15D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49" y="698500"/>
            <a:ext cx="6629401" cy="41910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69531C65-3021-4AD1-945B-9FC7D31DB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49" y="5653288"/>
            <a:ext cx="6629401" cy="44178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732893D-7E19-4AA9-B029-630741B70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49" y="698500"/>
            <a:ext cx="6705601" cy="411480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EFA2A502-AB76-4548-8CEB-0F9A0489D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49" y="5346700"/>
            <a:ext cx="670560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52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70189010-785D-4E1F-9A66-BF71B60C1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49" y="546100"/>
            <a:ext cx="6705601" cy="4193325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7671C662-B6CE-4C1E-91C7-C58702FA5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49" y="5499100"/>
            <a:ext cx="6705601" cy="4343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0</Words>
  <Application>Microsoft Office PowerPoint</Application>
  <PresentationFormat>自訂</PresentationFormat>
  <Paragraphs>0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7" baseType="lpstr">
      <vt:lpstr>Calibri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</cp:revision>
  <cp:lastPrinted>2024-11-20T02:12:09Z</cp:lastPrinted>
  <dcterms:created xsi:type="dcterms:W3CDTF">2024-11-20T02:02:06Z</dcterms:created>
  <dcterms:modified xsi:type="dcterms:W3CDTF">2024-11-20T02:33:02Z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2024-11-12T00:00:00Z</vt:filetime>
  </property>
  <property fmtid="{D5CDD505-2E9C-101B-9397-08002B2CF9AE}" pid="3" name="Creator">
    <vt:lpwstr>pdfmake</vt:lpwstr>
  </property>
  <property fmtid="{D5CDD505-2E9C-101B-9397-08002B2CF9AE}" pid="4" name="LastSaved">
    <vt:filetime>2024-11-20T00:00:00Z</vt:filetime>
  </property>
</Properties>
</file>